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5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2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487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57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695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00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37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0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1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9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8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4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5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E841-E9A2-4548-A713-786B8D6F203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4B3DAE-98DC-4259-A579-8DDD9937A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6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l"/>
            <a:r>
              <a:rPr lang="en-US" sz="4000" dirty="0"/>
              <a:t>Raising a Digital Citizen: </a:t>
            </a:r>
            <a:br>
              <a:rPr lang="en-US" sz="4000" dirty="0"/>
            </a:br>
            <a:r>
              <a:rPr lang="en-US" sz="4000" dirty="0"/>
              <a:t>A Cybersecurity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1" algn="l"/>
            <a:r>
              <a:rPr lang="en-US" sz="1400" b="1" dirty="0"/>
              <a:t>Sean Toolan </a:t>
            </a:r>
          </a:p>
          <a:p>
            <a:pPr lvl="1" algn="l"/>
            <a:r>
              <a:rPr lang="en-US" sz="1400" b="1" dirty="0"/>
              <a:t>PwC Cybersecurity &amp; Privacy Manager</a:t>
            </a:r>
          </a:p>
          <a:p>
            <a:pPr lvl="1" algn="l"/>
            <a:r>
              <a:rPr lang="en-US" sz="1400" b="1" dirty="0"/>
              <a:t>Greenfield School</a:t>
            </a:r>
          </a:p>
          <a:p>
            <a:pPr lvl="1" algn="l"/>
            <a:r>
              <a:rPr lang="en-US" sz="1400" b="1" dirty="0"/>
              <a:t>November 2017</a:t>
            </a:r>
          </a:p>
        </p:txBody>
      </p:sp>
    </p:spTree>
    <p:extLst>
      <p:ext uri="{BB962C8B-B14F-4D97-AF65-F5344CB8AC3E}">
        <p14:creationId xmlns:p14="http://schemas.microsoft.com/office/powerpoint/2010/main" val="236000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Physical-Digital Convergence</a:t>
            </a:r>
          </a:p>
          <a:p>
            <a:r>
              <a:rPr lang="en-US" sz="2400" dirty="0"/>
              <a:t>Cyberbullying</a:t>
            </a:r>
          </a:p>
          <a:p>
            <a:r>
              <a:rPr lang="en-US" sz="2400" dirty="0"/>
              <a:t>Cyber Exploitation</a:t>
            </a:r>
          </a:p>
          <a:p>
            <a:r>
              <a:rPr lang="en-US" sz="2400" dirty="0"/>
              <a:t>Real-Life Consequences </a:t>
            </a:r>
          </a:p>
          <a:p>
            <a:r>
              <a:rPr lang="en-US" sz="2400" dirty="0"/>
              <a:t>A Few Tips</a:t>
            </a:r>
          </a:p>
          <a:p>
            <a:r>
              <a:rPr lang="en-US" sz="2400" dirty="0"/>
              <a:t>Questions / 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6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Physical-Digital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Teach your child how to use knives -- AND digital devices</a:t>
            </a:r>
          </a:p>
          <a:p>
            <a:pPr lvl="1"/>
            <a:r>
              <a:rPr lang="en-US" dirty="0"/>
              <a:t>Great uses or negative uses –- teach your children the difference and how to not hurt themselves or others using these critical tools</a:t>
            </a:r>
          </a:p>
          <a:p>
            <a:r>
              <a:rPr lang="en-US" dirty="0"/>
              <a:t>The Digital realm and Physical realm are connected</a:t>
            </a:r>
          </a:p>
          <a:p>
            <a:pPr lvl="1"/>
            <a:r>
              <a:rPr lang="en-US" dirty="0"/>
              <a:t>The Digital realm is simply an extension of the Physical realm</a:t>
            </a:r>
          </a:p>
          <a:p>
            <a:r>
              <a:rPr lang="en-US" dirty="0"/>
              <a:t>The consequences of digital activities are real</a:t>
            </a:r>
          </a:p>
          <a:p>
            <a:r>
              <a:rPr lang="en-US" dirty="0"/>
              <a:t>A New Era of parenting – it is essential that you are involved in overseeing your children’s digital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5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Cyberbullying is simply an extension of physical bullying </a:t>
            </a:r>
          </a:p>
          <a:p>
            <a:pPr lvl="1"/>
            <a:r>
              <a:rPr lang="en-US" dirty="0"/>
              <a:t>Can be even more damaging than physical bullying as it is shared widely and can stay online forever</a:t>
            </a:r>
          </a:p>
          <a:p>
            <a:pPr lvl="1"/>
            <a:r>
              <a:rPr lang="en-US" dirty="0"/>
              <a:t>Words, pictures or postings can hurt more than physical injuries</a:t>
            </a:r>
          </a:p>
          <a:p>
            <a:r>
              <a:rPr lang="en-US" dirty="0"/>
              <a:t>Mental health and legal ramifications</a:t>
            </a:r>
          </a:p>
          <a:p>
            <a:r>
              <a:rPr lang="en-US" dirty="0"/>
              <a:t>Try to talk to your children about their day both in terms of what happened physically and digitally</a:t>
            </a:r>
          </a:p>
          <a:p>
            <a:pPr lvl="1"/>
            <a:r>
              <a:rPr lang="en-US" dirty="0"/>
              <a:t>Know who your children communicate with both physically and digitally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6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Exploitation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Seek to understand the dangers of threat actors having access to your children’s online activities (social media, video games, etc.)</a:t>
            </a:r>
          </a:p>
          <a:p>
            <a:pPr lvl="1"/>
            <a:r>
              <a:rPr lang="en-US" dirty="0"/>
              <a:t>Would you let a stranger inside your home or children’s room?</a:t>
            </a:r>
          </a:p>
          <a:p>
            <a:r>
              <a:rPr lang="en-US" dirty="0"/>
              <a:t>Digital Blackmail</a:t>
            </a:r>
          </a:p>
          <a:p>
            <a:r>
              <a:rPr lang="en-US" dirty="0"/>
              <a:t>Human Trafficking</a:t>
            </a:r>
          </a:p>
          <a:p>
            <a:r>
              <a:rPr lang="en-US" dirty="0"/>
              <a:t>Child Pornography</a:t>
            </a:r>
          </a:p>
          <a:p>
            <a:r>
              <a:rPr lang="en-US" dirty="0"/>
              <a:t>Sexual Assault &amp; Harassment</a:t>
            </a:r>
          </a:p>
          <a:p>
            <a:r>
              <a:rPr lang="en-US" dirty="0"/>
              <a:t>Cyberattacks on your home or personal devices / networks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7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Real-Life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real-life and long-lasting ramifications of illicit digital activity for both Parents &amp; Children</a:t>
            </a:r>
          </a:p>
          <a:p>
            <a:pPr lvl="1"/>
            <a:r>
              <a:rPr lang="en-US" dirty="0"/>
              <a:t>Children over 7 can be held legally accountable for illegal activities online</a:t>
            </a:r>
          </a:p>
          <a:p>
            <a:pPr lvl="1"/>
            <a:r>
              <a:rPr lang="en-US" dirty="0"/>
              <a:t>Parents who provide their children digital access can (at a minimum) be held liable for financial damages</a:t>
            </a:r>
          </a:p>
          <a:p>
            <a:pPr lvl="1"/>
            <a:r>
              <a:rPr lang="en-US" dirty="0"/>
              <a:t>Mental health consequences</a:t>
            </a:r>
          </a:p>
          <a:p>
            <a:pPr lvl="1"/>
            <a:r>
              <a:rPr lang="en-US" dirty="0"/>
              <a:t>Child exploitation</a:t>
            </a:r>
          </a:p>
          <a:p>
            <a:pPr lvl="1"/>
            <a:r>
              <a:rPr lang="en-US" dirty="0"/>
              <a:t>Physical-digital reputation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4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your child that the same manners and responsibilities they have as a person in the physical realm of their lives should extend to how they act as a Digital Citizen throughout their lives</a:t>
            </a:r>
          </a:p>
          <a:p>
            <a:r>
              <a:rPr lang="en-US" dirty="0"/>
              <a:t>Be as involved in your children’s day-to-day digital lives as in their physical lives</a:t>
            </a:r>
          </a:p>
          <a:p>
            <a:r>
              <a:rPr lang="en-US" dirty="0"/>
              <a:t>A Few Tools to Help</a:t>
            </a:r>
          </a:p>
          <a:p>
            <a:pPr lvl="1"/>
            <a:r>
              <a:rPr lang="en-US" dirty="0"/>
              <a:t>Comcast </a:t>
            </a:r>
            <a:r>
              <a:rPr lang="en-US" dirty="0" err="1"/>
              <a:t>Xfinity</a:t>
            </a:r>
            <a:r>
              <a:rPr lang="en-US" dirty="0"/>
              <a:t> Parental Controls</a:t>
            </a:r>
          </a:p>
          <a:p>
            <a:pPr lvl="1"/>
            <a:r>
              <a:rPr lang="en-US" dirty="0" err="1"/>
              <a:t>NetNanny</a:t>
            </a:r>
            <a:endParaRPr lang="en-US" dirty="0"/>
          </a:p>
          <a:p>
            <a:pPr lvl="1"/>
            <a:r>
              <a:rPr lang="en-US" dirty="0"/>
              <a:t>Norton Family Premier</a:t>
            </a:r>
          </a:p>
          <a:p>
            <a:pPr lvl="1"/>
            <a:r>
              <a:rPr lang="en-US" dirty="0"/>
              <a:t>Circle by Disney</a:t>
            </a:r>
          </a:p>
        </p:txBody>
      </p:sp>
    </p:spTree>
    <p:extLst>
      <p:ext uri="{BB962C8B-B14F-4D97-AF65-F5344CB8AC3E}">
        <p14:creationId xmlns:p14="http://schemas.microsoft.com/office/powerpoint/2010/main" val="23294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1"/>
                </a:solidFill>
              </a:rPr>
              <a:t>Questions / Discussion</a:t>
            </a:r>
          </a:p>
        </p:txBody>
      </p:sp>
    </p:spTree>
    <p:extLst>
      <p:ext uri="{BB962C8B-B14F-4D97-AF65-F5344CB8AC3E}">
        <p14:creationId xmlns:p14="http://schemas.microsoft.com/office/powerpoint/2010/main" val="5707685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372</TotalTime>
  <Words>365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Raising a Digital Citizen:  A Cybersecurity Perspective</vt:lpstr>
      <vt:lpstr>Agenda</vt:lpstr>
      <vt:lpstr>Physical-Digital Convergence</vt:lpstr>
      <vt:lpstr>Cyberbullying</vt:lpstr>
      <vt:lpstr>Cyber Exploitation</vt:lpstr>
      <vt:lpstr>Real-Life Consequences</vt:lpstr>
      <vt:lpstr>A Few Tips</vt:lpstr>
      <vt:lpstr>PowerPoint Presentation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a Digital Citizen – Cybersecurity Perspectives</dc:title>
  <dc:creator>Sean A Toolan</dc:creator>
  <cp:lastModifiedBy>Julie Kaeli</cp:lastModifiedBy>
  <cp:revision>7</cp:revision>
  <dcterms:created xsi:type="dcterms:W3CDTF">2017-11-03T10:15:26Z</dcterms:created>
  <dcterms:modified xsi:type="dcterms:W3CDTF">2017-11-16T01:36:30Z</dcterms:modified>
</cp:coreProperties>
</file>